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3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909"/>
    <p:restoredTop sz="95890"/>
  </p:normalViewPr>
  <p:slideViewPr>
    <p:cSldViewPr snapToGrid="0" snapToObjects="1">
      <p:cViewPr varScale="1">
        <p:scale>
          <a:sx n="162" d="100"/>
          <a:sy n="162" d="100"/>
        </p:scale>
        <p:origin x="10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/>
              <a:pPr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E7042-0AF4-844E-BEA0-2A807F9948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predIction of Energy consumption using automl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E7FA7A-5FDD-C342-9891-FFE7CC90A7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41270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85B07-C1A5-BE43-95A0-7F9DF34C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Flask</a:t>
            </a:r>
            <a:r>
              <a:rPr lang="it-IT"/>
              <a:t> Deployment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D94D5-CFA5-6C49-BA4A-EBF65966E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836" y="1696018"/>
            <a:ext cx="10131425" cy="3649133"/>
          </a:xfrm>
        </p:spPr>
        <p:txBody>
          <a:bodyPr/>
          <a:lstStyle/>
          <a:p>
            <a:r>
              <a:rPr lang="it-IT"/>
              <a:t>Using </a:t>
            </a:r>
            <a:r>
              <a:rPr lang="it-IT" err="1"/>
              <a:t>python</a:t>
            </a:r>
            <a:r>
              <a:rPr lang="it-IT"/>
              <a:t> </a:t>
            </a:r>
            <a:r>
              <a:rPr lang="it-IT" err="1"/>
              <a:t>flask</a:t>
            </a:r>
            <a:r>
              <a:rPr lang="it-IT"/>
              <a:t> for deployment on </a:t>
            </a:r>
            <a:r>
              <a:rPr lang="it-IT" err="1"/>
              <a:t>localhost</a:t>
            </a:r>
            <a:r>
              <a:rPr lang="it-IT"/>
              <a:t> server </a:t>
            </a:r>
          </a:p>
          <a:p>
            <a:r>
              <a:rPr lang="it-IT"/>
              <a:t>Web </a:t>
            </a:r>
            <a:r>
              <a:rPr lang="it-IT" err="1"/>
              <a:t>application</a:t>
            </a:r>
            <a:r>
              <a:rPr lang="it-IT"/>
              <a:t> </a:t>
            </a:r>
          </a:p>
          <a:p>
            <a:r>
              <a:rPr lang="it-IT" err="1"/>
              <a:t>Model.pkl</a:t>
            </a:r>
            <a:r>
              <a:rPr lang="it-IT"/>
              <a:t> use </a:t>
            </a:r>
            <a:r>
              <a:rPr lang="it-IT" err="1"/>
              <a:t>pickle</a:t>
            </a:r>
            <a:r>
              <a:rPr lang="it-IT"/>
              <a:t> file </a:t>
            </a:r>
          </a:p>
          <a:p>
            <a:endParaRPr lang="it-IT"/>
          </a:p>
          <a:p>
            <a:pPr marL="0" indent="0"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6427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85B07-C1A5-BE43-95A0-7F9DF34CE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836" y="-62158"/>
            <a:ext cx="10131425" cy="1456267"/>
          </a:xfrm>
        </p:spPr>
        <p:txBody>
          <a:bodyPr/>
          <a:lstStyle/>
          <a:p>
            <a:r>
              <a:rPr lang="it-IT" err="1"/>
              <a:t>Flask</a:t>
            </a:r>
            <a:r>
              <a:rPr lang="it-IT"/>
              <a:t> Deployment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D94D5-CFA5-6C49-BA4A-EBF65966E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836" y="1696018"/>
            <a:ext cx="10131425" cy="3649133"/>
          </a:xfrm>
        </p:spPr>
        <p:txBody>
          <a:bodyPr/>
          <a:lstStyle/>
          <a:p>
            <a:pPr marL="0" indent="0">
              <a:buNone/>
            </a:pPr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7D19E6-B6D3-BA47-BB83-3B5DA28CE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698" y="1092200"/>
            <a:ext cx="102997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72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E8803-65E7-8144-9BEE-17217D6C3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60D68A3-F981-A74E-AD70-246AE5CBB8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199" y="609600"/>
            <a:ext cx="5408342" cy="573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50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465A0-B79F-7E49-9BC3-A99F013E6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test </a:t>
            </a:r>
            <a:r>
              <a:rPr lang="it-IT" err="1"/>
              <a:t>cases</a:t>
            </a:r>
            <a:endParaRPr lang="it-IT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3D5B1A-FD8E-8F4A-B007-5BFA410373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7187" y="1561169"/>
            <a:ext cx="3674326" cy="37579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2ECE08-0202-0F47-9C89-E6EEC1E2C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6693" y="1561169"/>
            <a:ext cx="2676294" cy="375796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D3AFC94-D593-3547-8243-EB1395CC9119}"/>
              </a:ext>
            </a:extLst>
          </p:cNvPr>
          <p:cNvSpPr/>
          <p:nvPr/>
        </p:nvSpPr>
        <p:spPr>
          <a:xfrm>
            <a:off x="685801" y="5724729"/>
            <a:ext cx="90826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/>
              <a:t>2018-04-01 02:30:00,</a:t>
            </a:r>
            <a:r>
              <a:rPr lang="it-IT">
                <a:solidFill>
                  <a:srgbClr val="FF0000"/>
                </a:solidFill>
              </a:rPr>
              <a:t>0.12411521435460272</a:t>
            </a:r>
            <a:r>
              <a:rPr lang="it-IT"/>
              <a:t>,2018-04-01,02:30:00,2018,4,1,2,30,Sunday,6,1</a:t>
            </a:r>
          </a:p>
        </p:txBody>
      </p:sp>
    </p:spTree>
    <p:extLst>
      <p:ext uri="{BB962C8B-B14F-4D97-AF65-F5344CB8AC3E}">
        <p14:creationId xmlns:p14="http://schemas.microsoft.com/office/powerpoint/2010/main" val="3702019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F1FF7-A1D6-5042-9D34-F7021980F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AEB7E-3786-1348-A86E-9E3E4AB57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  <a:p>
            <a:endParaRPr lang="it-IT"/>
          </a:p>
          <a:p>
            <a:endParaRPr lang="it-IT"/>
          </a:p>
          <a:p>
            <a:endParaRPr lang="it-IT"/>
          </a:p>
          <a:p>
            <a:endParaRPr lang="it-IT"/>
          </a:p>
          <a:p>
            <a:endParaRPr lang="it-IT"/>
          </a:p>
          <a:p>
            <a:r>
              <a:rPr lang="it-IT"/>
              <a:t>2018-05-15 03:30:00,</a:t>
            </a:r>
            <a:r>
              <a:rPr lang="it-IT">
                <a:solidFill>
                  <a:srgbClr val="FF0000"/>
                </a:solidFill>
              </a:rPr>
              <a:t>0.5580178155089293</a:t>
            </a:r>
            <a:r>
              <a:rPr lang="it-IT"/>
              <a:t>,2018-05-15,03:30:00,2018,5,15,3,30,Tuesday,1,0</a:t>
            </a:r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8152A1-863C-5948-9528-43E9EF267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753" y="234176"/>
            <a:ext cx="4183355" cy="46054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FA91C3-5DB8-7B40-8162-BE6318594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3060" y="234176"/>
            <a:ext cx="3214794" cy="459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931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8AC841-A37D-2840-A089-531F7DC13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1800" y="72482"/>
            <a:ext cx="3300676" cy="5051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37BC12-648C-5849-A960-D0BB88F2E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71861-DB01-C448-96A0-28F8F1E04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  <a:p>
            <a:endParaRPr lang="it-IT"/>
          </a:p>
          <a:p>
            <a:pPr marL="0" indent="0">
              <a:buNone/>
            </a:pPr>
            <a:endParaRPr lang="it-IT"/>
          </a:p>
          <a:p>
            <a:endParaRPr lang="it-IT"/>
          </a:p>
          <a:p>
            <a:endParaRPr lang="it-IT"/>
          </a:p>
          <a:p>
            <a:endParaRPr lang="it-IT"/>
          </a:p>
          <a:p>
            <a:endParaRPr lang="it-IT"/>
          </a:p>
          <a:p>
            <a:r>
              <a:rPr lang="it-IT"/>
              <a:t>2018-08-22 13:30:00,</a:t>
            </a:r>
            <a:r>
              <a:rPr lang="it-IT">
                <a:solidFill>
                  <a:srgbClr val="FF0000"/>
                </a:solidFill>
              </a:rPr>
              <a:t>0.7833607551306403</a:t>
            </a:r>
            <a:r>
              <a:rPr lang="it-IT"/>
              <a:t>,2018-08-22,13:30:00,2018,8,22,13,30,Wednesday,2,0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E404BA-BEAF-AF42-A688-9691B0D31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401" y="144966"/>
            <a:ext cx="4160799" cy="490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173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B2988-D6FB-174F-8D67-0B3D5394D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5840" y="5631807"/>
            <a:ext cx="10131425" cy="1456267"/>
          </a:xfrm>
        </p:spPr>
        <p:txBody>
          <a:bodyPr/>
          <a:lstStyle/>
          <a:p>
            <a:r>
              <a:rPr lang="it-IT"/>
              <a:t>Unseen future test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8D5BB41-3244-684A-A5AD-60B3C048F1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2209000"/>
              </p:ext>
            </p:extLst>
          </p:nvPr>
        </p:nvGraphicFramePr>
        <p:xfrm>
          <a:off x="8612748" y="5535605"/>
          <a:ext cx="3302000" cy="19240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302000">
                  <a:extLst>
                    <a:ext uri="{9D8B030D-6E8A-4147-A177-3AD203B41FA5}">
                      <a16:colId xmlns:a16="http://schemas.microsoft.com/office/drawing/2014/main" val="3493397499"/>
                    </a:ext>
                  </a:extLst>
                </a:gridCol>
              </a:tblGrid>
              <a:tr h="45720">
                <a:tc>
                  <a:txBody>
                    <a:bodyPr/>
                    <a:lstStyle/>
                    <a:p>
                      <a:pPr algn="l" fontAlgn="b"/>
                      <a:r>
                        <a:rPr lang="it-IT" sz="12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2018-09-01 03:30:00,0.2326216685363729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2300400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1EAC2E1E-0AAE-9A48-8623-0E6409BF0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575" y="289934"/>
            <a:ext cx="3648347" cy="511841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686494F-20BA-3448-A7CE-1D08808945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030888"/>
              </p:ext>
            </p:extLst>
          </p:nvPr>
        </p:nvGraphicFramePr>
        <p:xfrm>
          <a:off x="4995745" y="5499489"/>
          <a:ext cx="3302000" cy="203200"/>
        </p:xfrm>
        <a:graphic>
          <a:graphicData uri="http://schemas.openxmlformats.org/drawingml/2006/table">
            <a:tbl>
              <a:tblPr/>
              <a:tblGrid>
                <a:gridCol w="3302000">
                  <a:extLst>
                    <a:ext uri="{9D8B030D-6E8A-4147-A177-3AD203B41FA5}">
                      <a16:colId xmlns:a16="http://schemas.microsoft.com/office/drawing/2014/main" val="334255409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2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2018-09-03 19:30:00,0.9573104664535466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6623678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C984A334-8E98-4844-BA5C-B99B18C2A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7762" y="289934"/>
            <a:ext cx="3901813" cy="51184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1B0099-3177-7646-9CF4-CF439889F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784" y="289934"/>
            <a:ext cx="3584978" cy="511841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BAF5725-E0B5-2D45-A2DF-2BCAB477D514}"/>
              </a:ext>
            </a:extLst>
          </p:cNvPr>
          <p:cNvSpPr/>
          <p:nvPr/>
        </p:nvSpPr>
        <p:spPr>
          <a:xfrm>
            <a:off x="535258" y="5499489"/>
            <a:ext cx="41454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/>
              <a:t>2018-09-03 22:30:00,0.207649709777042</a:t>
            </a:r>
          </a:p>
        </p:txBody>
      </p:sp>
    </p:spTree>
    <p:extLst>
      <p:ext uri="{BB962C8B-B14F-4D97-AF65-F5344CB8AC3E}">
        <p14:creationId xmlns:p14="http://schemas.microsoft.com/office/powerpoint/2010/main" val="2018000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FCF06-942C-7142-AF00-58B958569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r>
              <a:rPr lang="it-IT" dirty="0"/>
              <a:t>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97C9C-F2A6-9C40-984E-E1502FC1E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I am going to PredIct energy consumption of IoT sensors data ,</a:t>
            </a:r>
          </a:p>
          <a:p>
            <a:pPr marL="0" indent="0">
              <a:buNone/>
            </a:pPr>
            <a:r>
              <a:rPr lang="it-IT" dirty="0"/>
              <a:t> the dataset  covers from 01-04-2018 to 30-09-2018 .</a:t>
            </a:r>
          </a:p>
        </p:txBody>
      </p:sp>
    </p:spTree>
    <p:extLst>
      <p:ext uri="{BB962C8B-B14F-4D97-AF65-F5344CB8AC3E}">
        <p14:creationId xmlns:p14="http://schemas.microsoft.com/office/powerpoint/2010/main" val="2570179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E03C1-E397-824E-B9DF-BF0E27DE4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BA9801-0BE3-C744-ABD6-8E069C3AA6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4713" y="1246355"/>
            <a:ext cx="3932226" cy="528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391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8BF35-72D0-B24C-9B23-6E8E9634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</a:t>
            </a:r>
            <a:r>
              <a:rPr lang="en-US" dirty="0"/>
              <a:t>after</a:t>
            </a:r>
            <a:r>
              <a:rPr lang="it-IT" dirty="0"/>
              <a:t> preprocessing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17028C-EC7F-D24D-BA61-BE812F0229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4980" y="2065867"/>
            <a:ext cx="6328420" cy="364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34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1339F-88CD-A146-BF88-832CC1492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Tools and </a:t>
            </a:r>
            <a:r>
              <a:rPr lang="it-IT" err="1"/>
              <a:t>technology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D62C0-97F3-6047-907B-3C6F56056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5867"/>
            <a:ext cx="10131425" cy="3649133"/>
          </a:xfrm>
        </p:spPr>
        <p:txBody>
          <a:bodyPr/>
          <a:lstStyle/>
          <a:p>
            <a:r>
              <a:rPr lang="it-IT" err="1"/>
              <a:t>Pycharm</a:t>
            </a:r>
            <a:r>
              <a:rPr lang="it-IT"/>
              <a:t> 2020</a:t>
            </a:r>
          </a:p>
          <a:p>
            <a:r>
              <a:rPr lang="it-IT"/>
              <a:t>Virtual box</a:t>
            </a:r>
          </a:p>
          <a:p>
            <a:r>
              <a:rPr lang="it-IT" err="1"/>
              <a:t>Ubuntu</a:t>
            </a:r>
            <a:r>
              <a:rPr lang="it-IT"/>
              <a:t> </a:t>
            </a:r>
          </a:p>
          <a:p>
            <a:r>
              <a:rPr lang="it-IT"/>
              <a:t>Mac </a:t>
            </a:r>
            <a:r>
              <a:rPr lang="it-IT" err="1"/>
              <a:t>os</a:t>
            </a:r>
            <a:endParaRPr lang="it-IT"/>
          </a:p>
          <a:p>
            <a:r>
              <a:rPr lang="it-IT" err="1"/>
              <a:t>Docker</a:t>
            </a:r>
            <a:endParaRPr lang="it-IT"/>
          </a:p>
          <a:p>
            <a:r>
              <a:rPr lang="it-IT"/>
              <a:t>H20 </a:t>
            </a:r>
            <a:r>
              <a:rPr lang="it-IT" err="1"/>
              <a:t>Driverless</a:t>
            </a:r>
            <a:r>
              <a:rPr lang="it-IT"/>
              <a:t> AI</a:t>
            </a:r>
          </a:p>
          <a:p>
            <a:r>
              <a:rPr lang="it-IT"/>
              <a:t>H20 Flow</a:t>
            </a:r>
          </a:p>
          <a:p>
            <a:r>
              <a:rPr lang="it-IT"/>
              <a:t>AWS</a:t>
            </a:r>
          </a:p>
        </p:txBody>
      </p:sp>
    </p:spTree>
    <p:extLst>
      <p:ext uri="{BB962C8B-B14F-4D97-AF65-F5344CB8AC3E}">
        <p14:creationId xmlns:p14="http://schemas.microsoft.com/office/powerpoint/2010/main" val="2053009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FD344-3947-B544-AE8E-D8923937F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Automl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C6FCD-9568-DC47-8D57-28E3350F6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TPOT</a:t>
            </a:r>
          </a:p>
          <a:p>
            <a:r>
              <a:rPr lang="it-IT" dirty="0"/>
              <a:t>Autosklearn</a:t>
            </a:r>
          </a:p>
          <a:p>
            <a:r>
              <a:rPr lang="it-IT" dirty="0" err="1"/>
              <a:t>H20</a:t>
            </a:r>
            <a:r>
              <a:rPr lang="it-IT" dirty="0"/>
              <a:t> automl</a:t>
            </a:r>
          </a:p>
          <a:p>
            <a:r>
              <a:rPr lang="it-IT" dirty="0" err="1"/>
              <a:t>Driverless</a:t>
            </a:r>
            <a:r>
              <a:rPr lang="it-IT" dirty="0"/>
              <a:t> AI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05797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D2EDA-B9A6-5141-A72F-8A07EABAA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6884" y="133194"/>
            <a:ext cx="10131425" cy="1456267"/>
          </a:xfrm>
        </p:spPr>
        <p:txBody>
          <a:bodyPr/>
          <a:lstStyle/>
          <a:p>
            <a:r>
              <a:rPr lang="it-IT"/>
              <a:t>TPOT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E12B0-05C3-F84B-84B8-CF7BCE2F1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9067" y="3234887"/>
            <a:ext cx="10131425" cy="3433542"/>
          </a:xfrm>
        </p:spPr>
        <p:txBody>
          <a:bodyPr/>
          <a:lstStyle/>
          <a:p>
            <a:br>
              <a:rPr lang="it-IT" b="1" dirty="0"/>
            </a:br>
            <a:r>
              <a:rPr lang="it-IT" b="1" dirty="0"/>
              <a:t>TPOT</a:t>
            </a:r>
            <a:r>
              <a:rPr lang="it-IT" dirty="0"/>
              <a:t> 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Python</a:t>
            </a:r>
            <a:r>
              <a:rPr lang="it-IT" dirty="0"/>
              <a:t> </a:t>
            </a:r>
            <a:r>
              <a:rPr lang="it-IT" dirty="0" err="1"/>
              <a:t>Automated</a:t>
            </a:r>
            <a:r>
              <a:rPr lang="it-IT" dirty="0"/>
              <a:t> Machine Learning </a:t>
            </a:r>
            <a:r>
              <a:rPr lang="it-IT" dirty="0" err="1"/>
              <a:t>tool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optimizes</a:t>
            </a:r>
            <a:r>
              <a:rPr lang="it-IT" dirty="0"/>
              <a:t> machine </a:t>
            </a:r>
            <a:r>
              <a:rPr lang="it-IT" dirty="0" err="1"/>
              <a:t>learning</a:t>
            </a:r>
            <a:r>
              <a:rPr lang="it-IT" dirty="0"/>
              <a:t> pipelines using </a:t>
            </a:r>
            <a:r>
              <a:rPr lang="it-IT" dirty="0" err="1"/>
              <a:t>genetic</a:t>
            </a:r>
            <a:r>
              <a:rPr lang="it-IT" dirty="0"/>
              <a:t> </a:t>
            </a:r>
            <a:r>
              <a:rPr lang="it-IT" dirty="0" err="1"/>
              <a:t>programming</a:t>
            </a:r>
            <a:r>
              <a:rPr lang="it-IT" dirty="0"/>
              <a:t>. </a:t>
            </a:r>
            <a:r>
              <a:rPr lang="it-IT" b="1" dirty="0"/>
              <a:t>TPOT</a:t>
            </a:r>
            <a:r>
              <a:rPr lang="it-IT" dirty="0"/>
              <a:t> 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automate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tedious</a:t>
            </a:r>
            <a:r>
              <a:rPr lang="it-IT" dirty="0"/>
              <a:t> part of machine </a:t>
            </a:r>
            <a:r>
              <a:rPr lang="it-IT" dirty="0" err="1"/>
              <a:t>learning</a:t>
            </a:r>
            <a:r>
              <a:rPr lang="it-IT" dirty="0"/>
              <a:t> by </a:t>
            </a:r>
            <a:r>
              <a:rPr lang="it-IT" dirty="0" err="1"/>
              <a:t>intelligently</a:t>
            </a:r>
            <a:r>
              <a:rPr lang="it-IT" dirty="0"/>
              <a:t> </a:t>
            </a:r>
            <a:r>
              <a:rPr lang="it-IT" dirty="0" err="1"/>
              <a:t>exploring</a:t>
            </a:r>
            <a:r>
              <a:rPr lang="it-IT" dirty="0"/>
              <a:t> </a:t>
            </a:r>
            <a:r>
              <a:rPr lang="it-IT" dirty="0" err="1"/>
              <a:t>thousands</a:t>
            </a:r>
            <a:r>
              <a:rPr lang="it-IT" dirty="0"/>
              <a:t> of </a:t>
            </a:r>
            <a:r>
              <a:rPr lang="it-IT" dirty="0" err="1"/>
              <a:t>possible</a:t>
            </a:r>
            <a:r>
              <a:rPr lang="it-IT" dirty="0"/>
              <a:t> pipelines to </a:t>
            </a:r>
            <a:r>
              <a:rPr lang="it-IT" dirty="0" err="1"/>
              <a:t>find</a:t>
            </a:r>
            <a:r>
              <a:rPr lang="it-IT" dirty="0"/>
              <a:t> the best </a:t>
            </a:r>
            <a:r>
              <a:rPr lang="it-IT" dirty="0" err="1"/>
              <a:t>one</a:t>
            </a:r>
            <a:r>
              <a:rPr lang="it-IT" dirty="0"/>
              <a:t> for </a:t>
            </a:r>
            <a:r>
              <a:rPr lang="it-IT" dirty="0" err="1"/>
              <a:t>your</a:t>
            </a:r>
            <a:r>
              <a:rPr lang="it-IT" dirty="0"/>
              <a:t> data.</a:t>
            </a:r>
          </a:p>
          <a:p>
            <a:r>
              <a:rPr lang="it-IT" dirty="0"/>
              <a:t>Output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get</a:t>
            </a:r>
            <a:endParaRPr lang="it-IT" dirty="0"/>
          </a:p>
          <a:p>
            <a:r>
              <a:rPr lang="it-IT" dirty="0" err="1"/>
              <a:t>Outuput.txt</a:t>
            </a:r>
            <a:r>
              <a:rPr lang="it-IT" dirty="0"/>
              <a:t> log</a:t>
            </a:r>
          </a:p>
          <a:p>
            <a:r>
              <a:rPr lang="it-IT" dirty="0" err="1"/>
              <a:t>Submission.csv</a:t>
            </a:r>
            <a:r>
              <a:rPr lang="it-IT" dirty="0"/>
              <a:t>  </a:t>
            </a:r>
            <a:r>
              <a:rPr lang="it-IT" dirty="0" err="1"/>
              <a:t>Actual</a:t>
            </a:r>
            <a:r>
              <a:rPr lang="it-IT" dirty="0"/>
              <a:t> vs </a:t>
            </a:r>
            <a:r>
              <a:rPr lang="it-IT" dirty="0" err="1"/>
              <a:t>Predicted</a:t>
            </a:r>
            <a:r>
              <a:rPr lang="it-IT" dirty="0"/>
              <a:t> </a:t>
            </a:r>
          </a:p>
          <a:p>
            <a:r>
              <a:rPr lang="it-IT" dirty="0"/>
              <a:t>  </a:t>
            </a:r>
            <a:r>
              <a:rPr lang="it-IT" dirty="0" err="1"/>
              <a:t>tpot_regressor.py</a:t>
            </a:r>
            <a:r>
              <a:rPr lang="it-IT" dirty="0"/>
              <a:t> Model </a:t>
            </a:r>
            <a:r>
              <a:rPr lang="it-IT" dirty="0" err="1"/>
              <a:t>python</a:t>
            </a:r>
            <a:r>
              <a:rPr lang="it-IT" dirty="0"/>
              <a:t> file</a:t>
            </a:r>
          </a:p>
          <a:p>
            <a:endParaRPr lang="it-IT" dirty="0"/>
          </a:p>
          <a:p>
            <a:endParaRPr lang="it-IT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84F0E3D-5F6C-4141-BC4C-B378ADC8B1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1745182"/>
              </p:ext>
            </p:extLst>
          </p:nvPr>
        </p:nvGraphicFramePr>
        <p:xfrm>
          <a:off x="1687513" y="1589461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33120145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5908238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472129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419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Split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Training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err="1"/>
                        <a:t>Testing</a:t>
                      </a:r>
                      <a:r>
                        <a:rPr lang="it-IT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R2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882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70-30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0.87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67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75-25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38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80-20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0.90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412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8768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D2EDA-B9A6-5141-A72F-8A07EABAA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6884" y="133194"/>
            <a:ext cx="10131425" cy="1456267"/>
          </a:xfrm>
        </p:spPr>
        <p:txBody>
          <a:bodyPr/>
          <a:lstStyle/>
          <a:p>
            <a:r>
              <a:rPr lang="it-IT"/>
              <a:t>Autosklearn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E12B0-05C3-F84B-84B8-CF7BCE2F1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9067" y="3234887"/>
            <a:ext cx="10131425" cy="3433542"/>
          </a:xfrm>
        </p:spPr>
        <p:txBody>
          <a:bodyPr/>
          <a:lstStyle/>
          <a:p>
            <a:r>
              <a:rPr lang="it-IT" err="1"/>
              <a:t>Data_Output</a:t>
            </a:r>
            <a:r>
              <a:rPr lang="it-IT"/>
              <a:t> </a:t>
            </a:r>
            <a:r>
              <a:rPr lang="it-IT" err="1"/>
              <a:t>we</a:t>
            </a:r>
            <a:r>
              <a:rPr lang="it-IT"/>
              <a:t> </a:t>
            </a:r>
            <a:r>
              <a:rPr lang="it-IT" err="1"/>
              <a:t>get</a:t>
            </a:r>
            <a:endParaRPr lang="it-IT"/>
          </a:p>
          <a:p>
            <a:r>
              <a:rPr lang="it-IT" err="1"/>
              <a:t>Outuput.txt</a:t>
            </a:r>
            <a:r>
              <a:rPr lang="it-IT"/>
              <a:t> log</a:t>
            </a:r>
          </a:p>
          <a:p>
            <a:r>
              <a:rPr lang="it-IT" err="1"/>
              <a:t>Submission.csv</a:t>
            </a:r>
            <a:r>
              <a:rPr lang="it-IT"/>
              <a:t>  </a:t>
            </a:r>
            <a:r>
              <a:rPr lang="it-IT" err="1"/>
              <a:t>Actual</a:t>
            </a:r>
            <a:r>
              <a:rPr lang="it-IT"/>
              <a:t> vs </a:t>
            </a:r>
            <a:r>
              <a:rPr lang="it-IT" err="1"/>
              <a:t>Predicted</a:t>
            </a:r>
            <a:r>
              <a:rPr lang="it-IT"/>
              <a:t> </a:t>
            </a:r>
          </a:p>
          <a:p>
            <a:r>
              <a:rPr lang="it-IT"/>
              <a:t>  </a:t>
            </a:r>
            <a:r>
              <a:rPr lang="it-IT" err="1"/>
              <a:t>model.pkl</a:t>
            </a:r>
            <a:r>
              <a:rPr lang="it-IT"/>
              <a:t>  Model </a:t>
            </a:r>
            <a:r>
              <a:rPr lang="it-IT" err="1"/>
              <a:t>pickle</a:t>
            </a:r>
            <a:r>
              <a:rPr lang="it-IT"/>
              <a:t> file for deployment</a:t>
            </a:r>
          </a:p>
          <a:p>
            <a:endParaRPr lang="it-IT"/>
          </a:p>
          <a:p>
            <a:endParaRPr lang="it-IT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84F0E3D-5F6C-4141-BC4C-B378ADC8B1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5509230"/>
              </p:ext>
            </p:extLst>
          </p:nvPr>
        </p:nvGraphicFramePr>
        <p:xfrm>
          <a:off x="1687513" y="1589461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33120145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5908238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472129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419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Split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Training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err="1"/>
                        <a:t>Testing</a:t>
                      </a:r>
                      <a:r>
                        <a:rPr lang="it-IT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R2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882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70-30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0.89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67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75-25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0.90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38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80-20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0.91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412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889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D2EDA-B9A6-5141-A72F-8A07EABAA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6884" y="133194"/>
            <a:ext cx="10131425" cy="1456267"/>
          </a:xfrm>
        </p:spPr>
        <p:txBody>
          <a:bodyPr/>
          <a:lstStyle/>
          <a:p>
            <a:r>
              <a:rPr lang="it-IT"/>
              <a:t>H2o automl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E12B0-05C3-F84B-84B8-CF7BCE2F1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9067" y="3234887"/>
            <a:ext cx="10131425" cy="3433542"/>
          </a:xfrm>
        </p:spPr>
        <p:txBody>
          <a:bodyPr/>
          <a:lstStyle/>
          <a:p>
            <a:r>
              <a:rPr lang="it-IT" err="1"/>
              <a:t>Data_Output</a:t>
            </a:r>
            <a:r>
              <a:rPr lang="it-IT"/>
              <a:t> </a:t>
            </a:r>
            <a:r>
              <a:rPr lang="it-IT" err="1"/>
              <a:t>we</a:t>
            </a:r>
            <a:r>
              <a:rPr lang="it-IT"/>
              <a:t> </a:t>
            </a:r>
            <a:r>
              <a:rPr lang="it-IT" err="1"/>
              <a:t>get</a:t>
            </a:r>
            <a:endParaRPr lang="it-IT"/>
          </a:p>
          <a:p>
            <a:r>
              <a:rPr lang="it-IT" err="1"/>
              <a:t>Outuput.txt</a:t>
            </a:r>
            <a:r>
              <a:rPr lang="it-IT"/>
              <a:t> log</a:t>
            </a:r>
          </a:p>
          <a:p>
            <a:r>
              <a:rPr lang="it-IT" err="1"/>
              <a:t>Autolml</a:t>
            </a:r>
            <a:r>
              <a:rPr lang="it-IT"/>
              <a:t> model </a:t>
            </a:r>
            <a:r>
              <a:rPr lang="it-IT" err="1"/>
              <a:t>leaderboard</a:t>
            </a:r>
            <a:endParaRPr lang="it-IT"/>
          </a:p>
          <a:p>
            <a:r>
              <a:rPr lang="it-IT" err="1"/>
              <a:t>Submission.csv</a:t>
            </a:r>
            <a:r>
              <a:rPr lang="it-IT"/>
              <a:t>  </a:t>
            </a:r>
            <a:r>
              <a:rPr lang="it-IT" err="1"/>
              <a:t>Actual</a:t>
            </a:r>
            <a:r>
              <a:rPr lang="it-IT"/>
              <a:t> vs </a:t>
            </a:r>
            <a:r>
              <a:rPr lang="it-IT" err="1"/>
              <a:t>Predicted</a:t>
            </a:r>
            <a:r>
              <a:rPr lang="it-IT"/>
              <a:t> </a:t>
            </a:r>
          </a:p>
          <a:p>
            <a:r>
              <a:rPr lang="it-IT"/>
              <a:t>  Model file</a:t>
            </a:r>
          </a:p>
          <a:p>
            <a:r>
              <a:rPr lang="it-IT" err="1"/>
              <a:t>Model.zip</a:t>
            </a:r>
            <a:r>
              <a:rPr lang="it-IT"/>
              <a:t>  mojo Model  file for deployment</a:t>
            </a:r>
          </a:p>
          <a:p>
            <a:endParaRPr lang="it-IT"/>
          </a:p>
          <a:p>
            <a:endParaRPr lang="it-IT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84F0E3D-5F6C-4141-BC4C-B378ADC8B1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495267"/>
              </p:ext>
            </p:extLst>
          </p:nvPr>
        </p:nvGraphicFramePr>
        <p:xfrm>
          <a:off x="1687513" y="1589461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33120145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5908238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472129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419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Split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Training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err="1"/>
                        <a:t>Testing</a:t>
                      </a:r>
                      <a:r>
                        <a:rPr lang="it-IT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R2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882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70-30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0.93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67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75-25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0.94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38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/>
                        <a:t>80-20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/>
                        <a:t>0.94.5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412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49458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374</TotalTime>
  <Words>288</Words>
  <Application>Microsoft Macintosh PowerPoint</Application>
  <PresentationFormat>Widescreen</PresentationFormat>
  <Paragraphs>112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Celestial</vt:lpstr>
      <vt:lpstr>predIction of Energy consumption using automl</vt:lpstr>
      <vt:lpstr>Problem statement</vt:lpstr>
      <vt:lpstr>Dataset </vt:lpstr>
      <vt:lpstr>Dataset after preprocessing</vt:lpstr>
      <vt:lpstr>Tools and technology</vt:lpstr>
      <vt:lpstr>Automl frameworks</vt:lpstr>
      <vt:lpstr>TPOT </vt:lpstr>
      <vt:lpstr>Autosklearn </vt:lpstr>
      <vt:lpstr>H2o automl </vt:lpstr>
      <vt:lpstr>Flask Deployment </vt:lpstr>
      <vt:lpstr>Flask Deployment </vt:lpstr>
      <vt:lpstr>PowerPoint Presentation</vt:lpstr>
      <vt:lpstr>test cases</vt:lpstr>
      <vt:lpstr>PowerPoint Presentation</vt:lpstr>
      <vt:lpstr>PowerPoint Presentation</vt:lpstr>
      <vt:lpstr>Unseen future test data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Energy consumption predIction using automl</dc:title>
  <dc:creator>Microsoft Office User</dc:creator>
  <cp:lastModifiedBy>Microsoft Office User</cp:lastModifiedBy>
  <cp:revision>32</cp:revision>
  <dcterms:created xsi:type="dcterms:W3CDTF">2020-11-10T22:28:26Z</dcterms:created>
  <dcterms:modified xsi:type="dcterms:W3CDTF">2022-06-03T16:20:39Z</dcterms:modified>
</cp:coreProperties>
</file>

<file path=docProps/thumbnail.jpeg>
</file>